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178"/>
    <a:srgbClr val="DDA28D"/>
    <a:srgbClr val="560E02"/>
    <a:srgbClr val="C8A672"/>
    <a:srgbClr val="FDE9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94"/>
  </p:normalViewPr>
  <p:slideViewPr>
    <p:cSldViewPr snapToGrid="0">
      <p:cViewPr>
        <p:scale>
          <a:sx n="140" d="100"/>
          <a:sy n="140" d="100"/>
        </p:scale>
        <p:origin x="736" y="-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31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66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3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3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4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30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88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5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5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86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136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8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03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8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146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5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4A23FA-22CE-D44A-8AB0-972D26439E0D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D4D60D-1664-8848-BE29-F6C95B4D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490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D543368-DAE7-1DC0-1A69-5BB273E51190}"/>
              </a:ext>
            </a:extLst>
          </p:cNvPr>
          <p:cNvSpPr/>
          <p:nvPr/>
        </p:nvSpPr>
        <p:spPr>
          <a:xfrm>
            <a:off x="717632" y="636608"/>
            <a:ext cx="5243332" cy="6655443"/>
          </a:xfrm>
          <a:prstGeom prst="rect">
            <a:avLst/>
          </a:prstGeom>
          <a:solidFill>
            <a:srgbClr val="C8A6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hand holding a box of soap&#10;&#10;Description automatically generated">
            <a:extLst>
              <a:ext uri="{FF2B5EF4-FFF2-40B4-BE49-F238E27FC236}">
                <a16:creationId xmlns:a16="http://schemas.microsoft.com/office/drawing/2014/main" id="{983AE474-F5DA-48EF-49D4-D90DAF661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910" y="2976679"/>
            <a:ext cx="3456777" cy="1975301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175830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15104-B73F-2740-E7B7-102904846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32F450E-FB95-25CE-DA6E-3E31D4FF6EA1}"/>
              </a:ext>
            </a:extLst>
          </p:cNvPr>
          <p:cNvSpPr/>
          <p:nvPr/>
        </p:nvSpPr>
        <p:spPr>
          <a:xfrm>
            <a:off x="717632" y="636608"/>
            <a:ext cx="5243332" cy="6655443"/>
          </a:xfrm>
          <a:prstGeom prst="rect">
            <a:avLst/>
          </a:prstGeom>
          <a:solidFill>
            <a:srgbClr val="BE91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E2A0A4-A875-7FE1-368F-7E8B80F413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67" t="8457" r="4767" b="8457"/>
          <a:stretch/>
        </p:blipFill>
        <p:spPr>
          <a:xfrm>
            <a:off x="1808948" y="2976678"/>
            <a:ext cx="3060701" cy="1975302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720733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72405-F28A-84F8-7F74-9573F1D2F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AC70035-6713-9328-36C2-1B0619E47D26}"/>
              </a:ext>
            </a:extLst>
          </p:cNvPr>
          <p:cNvSpPr/>
          <p:nvPr/>
        </p:nvSpPr>
        <p:spPr>
          <a:xfrm>
            <a:off x="717632" y="636608"/>
            <a:ext cx="5243332" cy="6655443"/>
          </a:xfrm>
          <a:prstGeom prst="rect">
            <a:avLst/>
          </a:prstGeom>
          <a:solidFill>
            <a:srgbClr val="560E0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C34F0A-8B57-A40A-EE6D-DF6E06DC01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03" t="8027" r="2703" b="8027"/>
          <a:stretch/>
        </p:blipFill>
        <p:spPr>
          <a:xfrm>
            <a:off x="1739098" y="3004829"/>
            <a:ext cx="3200400" cy="1919001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410733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5679</TotalTime>
  <Words>0</Words>
  <Application>Microsoft Macintosh PowerPoint</Application>
  <PresentationFormat>Letter Paper (8.5x11 in)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 Anderson</dc:creator>
  <cp:lastModifiedBy>Chris Anderson</cp:lastModifiedBy>
  <cp:revision>9</cp:revision>
  <cp:lastPrinted>2024-11-17T17:02:03Z</cp:lastPrinted>
  <dcterms:created xsi:type="dcterms:W3CDTF">2024-11-13T19:03:03Z</dcterms:created>
  <dcterms:modified xsi:type="dcterms:W3CDTF">2024-11-17T17:42:17Z</dcterms:modified>
</cp:coreProperties>
</file>

<file path=docProps/thumbnail.jpeg>
</file>